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10/17/2013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slow" advClick="0" advTm="18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10/17/2013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8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10/17/2013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8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10/17/2013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slow" advClick="0" advTm="18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10/17/2013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8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10/17/2013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8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10/17/2013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8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10/17/2013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8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10/17/2013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8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10/17/2013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8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10/17/2013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8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10/17/2013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8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10/17/2013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8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10/17/2013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8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10/17/2013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8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10/17/2013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8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10/17/2013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8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10/17/2013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ransition spd="slow" advClick="0" advTm="18000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WELCOME HOME </a:t>
            </a:r>
            <a:br>
              <a:rPr lang="en-US" dirty="0" smtClean="0"/>
            </a:br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Graders!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 missed you.</a:t>
            </a:r>
            <a:endParaRPr lang="en-US" dirty="0"/>
          </a:p>
        </p:txBody>
      </p:sp>
      <p:pic>
        <p:nvPicPr>
          <p:cNvPr id="5" name="PhillipPhillips-Ho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018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teachers learn with you.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t="28300" r="33875" b="16983"/>
          <a:stretch/>
        </p:blipFill>
        <p:spPr>
          <a:xfrm rot="5400000">
            <a:off x="3515316" y="2359194"/>
            <a:ext cx="3273094" cy="2765503"/>
          </a:xfrm>
        </p:spPr>
      </p:pic>
    </p:spTree>
    <p:extLst>
      <p:ext uri="{BB962C8B-B14F-4D97-AF65-F5344CB8AC3E}">
        <p14:creationId xmlns:p14="http://schemas.microsoft.com/office/powerpoint/2010/main" val="313900961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job! Keep going!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75592" y="2063750"/>
            <a:ext cx="4415366" cy="3311525"/>
          </a:xfrm>
        </p:spPr>
      </p:pic>
    </p:spTree>
    <p:extLst>
      <p:ext uri="{BB962C8B-B14F-4D97-AF65-F5344CB8AC3E}">
        <p14:creationId xmlns:p14="http://schemas.microsoft.com/office/powerpoint/2010/main" val="100670625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 your goals lofty!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92" y="2063750"/>
            <a:ext cx="4415366" cy="3311525"/>
          </a:xfrm>
        </p:spPr>
      </p:pic>
    </p:spTree>
    <p:extLst>
      <p:ext uri="{BB962C8B-B14F-4D97-AF65-F5344CB8AC3E}">
        <p14:creationId xmlns:p14="http://schemas.microsoft.com/office/powerpoint/2010/main" val="424816978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takes courage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92" y="2063750"/>
            <a:ext cx="4415366" cy="3311525"/>
          </a:xfrm>
        </p:spPr>
      </p:pic>
    </p:spTree>
    <p:extLst>
      <p:ext uri="{BB962C8B-B14F-4D97-AF65-F5344CB8AC3E}">
        <p14:creationId xmlns:p14="http://schemas.microsoft.com/office/powerpoint/2010/main" val="404821908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Encourage others to do their best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92" y="2063750"/>
            <a:ext cx="4415366" cy="3311525"/>
          </a:xfrm>
        </p:spPr>
      </p:pic>
    </p:spTree>
    <p:extLst>
      <p:ext uri="{BB962C8B-B14F-4D97-AF65-F5344CB8AC3E}">
        <p14:creationId xmlns:p14="http://schemas.microsoft.com/office/powerpoint/2010/main" val="156269299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met our goal!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75592" y="2063750"/>
            <a:ext cx="4415366" cy="3311525"/>
          </a:xfrm>
        </p:spPr>
      </p:pic>
    </p:spTree>
    <p:extLst>
      <p:ext uri="{BB962C8B-B14F-4D97-AF65-F5344CB8AC3E}">
        <p14:creationId xmlns:p14="http://schemas.microsoft.com/office/powerpoint/2010/main" val="302077264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happy you are back!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92" y="2063750"/>
            <a:ext cx="4415366" cy="3311525"/>
          </a:xfrm>
        </p:spPr>
      </p:pic>
    </p:spTree>
    <p:extLst>
      <p:ext uri="{BB962C8B-B14F-4D97-AF65-F5344CB8AC3E}">
        <p14:creationId xmlns:p14="http://schemas.microsoft.com/office/powerpoint/2010/main" val="61139048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happy!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53" y="2063750"/>
            <a:ext cx="2483643" cy="3311525"/>
          </a:xfrm>
        </p:spPr>
      </p:pic>
    </p:spTree>
    <p:extLst>
      <p:ext uri="{BB962C8B-B14F-4D97-AF65-F5344CB8AC3E}">
        <p14:creationId xmlns:p14="http://schemas.microsoft.com/office/powerpoint/2010/main" val="62145503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are here to help.  Just let us know!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92" y="2063750"/>
            <a:ext cx="4415366" cy="3311525"/>
          </a:xfrm>
        </p:spPr>
      </p:pic>
    </p:spTree>
    <p:extLst>
      <p:ext uri="{BB962C8B-B14F-4D97-AF65-F5344CB8AC3E}">
        <p14:creationId xmlns:p14="http://schemas.microsoft.com/office/powerpoint/2010/main" val="280152830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Lessons from camp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sz="3400" dirty="0" smtClean="0"/>
              <a:t>“My own self at my very best all </a:t>
            </a:r>
            <a:r>
              <a:rPr lang="en-US" sz="3400" smtClean="0"/>
              <a:t>the time.”</a:t>
            </a:r>
            <a:endParaRPr lang="en-US" sz="3400" dirty="0" smtClean="0"/>
          </a:p>
          <a:p>
            <a:pPr marL="457200" lvl="1" indent="0" algn="ctr">
              <a:buNone/>
            </a:pPr>
            <a:endParaRPr lang="en-US" sz="3400" dirty="0"/>
          </a:p>
          <a:p>
            <a:pPr marL="457200" lvl="1" indent="0" algn="ctr">
              <a:buNone/>
            </a:pP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57494002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 and persistence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92" y="2063750"/>
            <a:ext cx="4415366" cy="3311525"/>
          </a:xfrm>
        </p:spPr>
      </p:pic>
    </p:spTree>
    <p:extLst>
      <p:ext uri="{BB962C8B-B14F-4D97-AF65-F5344CB8AC3E}">
        <p14:creationId xmlns:p14="http://schemas.microsoft.com/office/powerpoint/2010/main" val="310175698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won’t leave you hanging!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92" y="2063750"/>
            <a:ext cx="4415366" cy="3311525"/>
          </a:xfrm>
        </p:spPr>
      </p:pic>
    </p:spTree>
    <p:extLst>
      <p:ext uri="{BB962C8B-B14F-4D97-AF65-F5344CB8AC3E}">
        <p14:creationId xmlns:p14="http://schemas.microsoft.com/office/powerpoint/2010/main" val="53164525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 looking up!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92" y="2063750"/>
            <a:ext cx="4415366" cy="3311525"/>
          </a:xfrm>
        </p:spPr>
      </p:pic>
    </p:spTree>
    <p:extLst>
      <p:ext uri="{BB962C8B-B14F-4D97-AF65-F5344CB8AC3E}">
        <p14:creationId xmlns:p14="http://schemas.microsoft.com/office/powerpoint/2010/main" val="32441771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can bring rewards!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92" y="2063750"/>
            <a:ext cx="4415366" cy="3311525"/>
          </a:xfrm>
        </p:spPr>
      </p:pic>
    </p:spTree>
    <p:extLst>
      <p:ext uri="{BB962C8B-B14F-4D97-AF65-F5344CB8AC3E}">
        <p14:creationId xmlns:p14="http://schemas.microsoft.com/office/powerpoint/2010/main" val="51206332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Teachers help you reach your goals!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92" y="2063750"/>
            <a:ext cx="4415366" cy="3311525"/>
          </a:xfrm>
        </p:spPr>
      </p:pic>
    </p:spTree>
    <p:extLst>
      <p:ext uri="{BB962C8B-B14F-4D97-AF65-F5344CB8AC3E}">
        <p14:creationId xmlns:p14="http://schemas.microsoft.com/office/powerpoint/2010/main" val="160127751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Leave it cleaner than you found it.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92" y="2063750"/>
            <a:ext cx="4415366" cy="3311525"/>
          </a:xfrm>
        </p:spPr>
      </p:pic>
    </p:spTree>
    <p:extLst>
      <p:ext uri="{BB962C8B-B14F-4D97-AF65-F5344CB8AC3E}">
        <p14:creationId xmlns:p14="http://schemas.microsoft.com/office/powerpoint/2010/main" val="264437887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you can count on!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92" y="2063750"/>
            <a:ext cx="4415366" cy="3311525"/>
          </a:xfrm>
        </p:spPr>
      </p:pic>
    </p:spTree>
    <p:extLst>
      <p:ext uri="{BB962C8B-B14F-4D97-AF65-F5344CB8AC3E}">
        <p14:creationId xmlns:p14="http://schemas.microsoft.com/office/powerpoint/2010/main" val="333501794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650" y="206297"/>
            <a:ext cx="10396882" cy="1151965"/>
          </a:xfrm>
        </p:spPr>
        <p:txBody>
          <a:bodyPr/>
          <a:lstStyle/>
          <a:p>
            <a:r>
              <a:rPr lang="en-US" dirty="0" smtClean="0"/>
              <a:t>Woo-</a:t>
            </a:r>
            <a:r>
              <a:rPr lang="en-US" dirty="0" err="1" smtClean="0"/>
              <a:t>Hoo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61" y="680224"/>
            <a:ext cx="6559102" cy="4568613"/>
          </a:xfrm>
        </p:spPr>
      </p:pic>
    </p:spTree>
    <p:extLst>
      <p:ext uri="{BB962C8B-B14F-4D97-AF65-F5344CB8AC3E}">
        <p14:creationId xmlns:p14="http://schemas.microsoft.com/office/powerpoint/2010/main" val="409136262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TC104033927[[fn=Main Event]]</Template>
  <TotalTime>204</TotalTime>
  <Words>114</Words>
  <Application>Microsoft Office PowerPoint</Application>
  <PresentationFormat>Widescreen</PresentationFormat>
  <Paragraphs>21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Impact</vt:lpstr>
      <vt:lpstr>Main Event</vt:lpstr>
      <vt:lpstr>WELCOME HOME  6th Graders!</vt:lpstr>
      <vt:lpstr>Teamwork and persistence</vt:lpstr>
      <vt:lpstr>We won’t leave you hanging!</vt:lpstr>
      <vt:lpstr>Keep looking up!</vt:lpstr>
      <vt:lpstr>Risk can bring rewards!</vt:lpstr>
      <vt:lpstr>Teachers help you reach your goals!</vt:lpstr>
      <vt:lpstr>Leave it cleaner than you found it.</vt:lpstr>
      <vt:lpstr>People you can count on!</vt:lpstr>
      <vt:lpstr>Woo-Hoo!</vt:lpstr>
      <vt:lpstr>Your teachers learn with you.</vt:lpstr>
      <vt:lpstr>Great job! Keep going!</vt:lpstr>
      <vt:lpstr>Keep your goals lofty!</vt:lpstr>
      <vt:lpstr>Life takes courage</vt:lpstr>
      <vt:lpstr>Encourage others to do their best</vt:lpstr>
      <vt:lpstr>We met our goal!</vt:lpstr>
      <vt:lpstr>We are happy you are back!</vt:lpstr>
      <vt:lpstr>Very happy!</vt:lpstr>
      <vt:lpstr>We are here to help.  Just let us know!</vt:lpstr>
      <vt:lpstr>Lessons from camp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HOME  6th Graders!</dc:title>
  <dc:creator>Lori Hartman</dc:creator>
  <cp:lastModifiedBy>Lori Hartman</cp:lastModifiedBy>
  <cp:revision>10</cp:revision>
  <dcterms:created xsi:type="dcterms:W3CDTF">2013-09-26T13:03:43Z</dcterms:created>
  <dcterms:modified xsi:type="dcterms:W3CDTF">2013-10-17T17:14:24Z</dcterms:modified>
</cp:coreProperties>
</file>